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12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FEE48-012D-4A5B-BFEA-C3696A0C2833}" type="doc">
      <dgm:prSet loTypeId="urn:microsoft.com/office/officeart/2005/8/layout/v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2E19D95-60EA-46DB-B863-180F587C4813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</a:rPr>
            <a:t>Оценка</a:t>
          </a:r>
          <a:endParaRPr lang="ru-RU" sz="1600" b="1" dirty="0">
            <a:solidFill>
              <a:schemeClr val="bg1"/>
            </a:solidFill>
          </a:endParaRPr>
        </a:p>
      </dgm:t>
    </dgm:pt>
    <dgm:pt modelId="{5050AD7C-F161-45FA-A584-11D840597FF7}" type="parTrans" cxnId="{AA5A4FCC-A5FD-4813-B80C-23126A3FB879}">
      <dgm:prSet/>
      <dgm:spPr/>
      <dgm:t>
        <a:bodyPr/>
        <a:lstStyle/>
        <a:p>
          <a:endParaRPr lang="ru-RU"/>
        </a:p>
      </dgm:t>
    </dgm:pt>
    <dgm:pt modelId="{C5E5CB33-8F97-4B39-988A-DB9AF0A16C49}" type="sibTrans" cxnId="{AA5A4FCC-A5FD-4813-B80C-23126A3FB879}">
      <dgm:prSet/>
      <dgm:spPr/>
      <dgm:t>
        <a:bodyPr/>
        <a:lstStyle/>
        <a:p>
          <a:endParaRPr lang="ru-RU"/>
        </a:p>
      </dgm:t>
    </dgm:pt>
    <dgm:pt modelId="{0EBB904E-EAC0-4FBA-B860-ED4E85C07859}">
      <dgm:prSet phldrT="[Текст]" custT="1"/>
      <dgm:spPr>
        <a:solidFill>
          <a:srgbClr val="FF0000">
            <a:alpha val="82000"/>
          </a:srgbClr>
        </a:solidFill>
      </dgm:spPr>
      <dgm:t>
        <a:bodyPr/>
        <a:lstStyle/>
        <a:p>
          <a:pPr algn="ctr"/>
          <a:r>
            <a:rPr lang="ru-RU" sz="1600" b="1" dirty="0" smtClean="0"/>
            <a:t>Синтез</a:t>
          </a:r>
          <a:endParaRPr lang="ru-RU" sz="1600" b="1" dirty="0"/>
        </a:p>
      </dgm:t>
    </dgm:pt>
    <dgm:pt modelId="{FAAEBFC8-C4DB-4C81-94BD-43134086F8E2}" type="parTrans" cxnId="{D3C3CEF5-C75A-43A6-B0A5-680127F32594}">
      <dgm:prSet/>
      <dgm:spPr/>
      <dgm:t>
        <a:bodyPr/>
        <a:lstStyle/>
        <a:p>
          <a:endParaRPr lang="ru-RU"/>
        </a:p>
      </dgm:t>
    </dgm:pt>
    <dgm:pt modelId="{AE95DFA1-35E2-4655-A22F-819879645A14}" type="sibTrans" cxnId="{D3C3CEF5-C75A-43A6-B0A5-680127F32594}">
      <dgm:prSet/>
      <dgm:spPr/>
      <dgm:t>
        <a:bodyPr/>
        <a:lstStyle/>
        <a:p>
          <a:endParaRPr lang="ru-RU"/>
        </a:p>
      </dgm:t>
    </dgm:pt>
    <dgm:pt modelId="{4FF2625E-DC2F-48D9-A73B-21853A43DF30}">
      <dgm:prSet phldrT="[Текст]" custT="1"/>
      <dgm:spPr>
        <a:solidFill>
          <a:srgbClr val="FF0000">
            <a:alpha val="74000"/>
          </a:srgbClr>
        </a:solidFill>
      </dgm:spPr>
      <dgm:t>
        <a:bodyPr/>
        <a:lstStyle/>
        <a:p>
          <a:pPr algn="ctr"/>
          <a:r>
            <a:rPr lang="ru-RU" sz="1600" b="1" dirty="0" smtClean="0"/>
            <a:t>Анализ</a:t>
          </a:r>
          <a:endParaRPr lang="ru-RU" sz="1600" b="1" dirty="0"/>
        </a:p>
      </dgm:t>
    </dgm:pt>
    <dgm:pt modelId="{D79212A5-8F25-438B-84A8-6320D88031C3}" type="parTrans" cxnId="{5A61618D-4925-415B-A154-031CDF3D0B32}">
      <dgm:prSet/>
      <dgm:spPr/>
      <dgm:t>
        <a:bodyPr/>
        <a:lstStyle/>
        <a:p>
          <a:endParaRPr lang="ru-RU"/>
        </a:p>
      </dgm:t>
    </dgm:pt>
    <dgm:pt modelId="{538151AF-4DB2-42F1-8799-09732FAAA7EF}" type="sibTrans" cxnId="{5A61618D-4925-415B-A154-031CDF3D0B32}">
      <dgm:prSet/>
      <dgm:spPr/>
      <dgm:t>
        <a:bodyPr/>
        <a:lstStyle/>
        <a:p>
          <a:endParaRPr lang="ru-RU"/>
        </a:p>
      </dgm:t>
    </dgm:pt>
    <dgm:pt modelId="{BDDC5DDB-EB75-4B37-8D53-36C07141A25C}">
      <dgm:prSet phldrT="[Текст]" custT="1"/>
      <dgm:spPr>
        <a:solidFill>
          <a:srgbClr val="FF0000">
            <a:alpha val="66000"/>
          </a:srgbClr>
        </a:solidFill>
      </dgm:spPr>
      <dgm:t>
        <a:bodyPr/>
        <a:lstStyle/>
        <a:p>
          <a:pPr algn="ctr"/>
          <a:r>
            <a:rPr lang="ru-RU" sz="1600" b="1" dirty="0" smtClean="0"/>
            <a:t>Применение</a:t>
          </a:r>
          <a:endParaRPr lang="ru-RU" sz="1600" b="1" dirty="0"/>
        </a:p>
      </dgm:t>
    </dgm:pt>
    <dgm:pt modelId="{E7E4560D-C1B2-4B7F-8A73-6A6FDF283444}" type="parTrans" cxnId="{4CF1930D-D41A-4B4D-82EF-E895CBEF6B48}">
      <dgm:prSet/>
      <dgm:spPr/>
      <dgm:t>
        <a:bodyPr/>
        <a:lstStyle/>
        <a:p>
          <a:endParaRPr lang="ru-RU"/>
        </a:p>
      </dgm:t>
    </dgm:pt>
    <dgm:pt modelId="{E24278DF-1C80-488A-9C63-007694F57F18}" type="sibTrans" cxnId="{4CF1930D-D41A-4B4D-82EF-E895CBEF6B48}">
      <dgm:prSet/>
      <dgm:spPr/>
      <dgm:t>
        <a:bodyPr/>
        <a:lstStyle/>
        <a:p>
          <a:endParaRPr lang="ru-RU"/>
        </a:p>
      </dgm:t>
    </dgm:pt>
    <dgm:pt modelId="{3FB19D54-1A14-4607-A112-F7E280D36BD8}">
      <dgm:prSet phldrT="[Текст]" custT="1"/>
      <dgm:spPr>
        <a:solidFill>
          <a:srgbClr val="FF0000">
            <a:alpha val="58000"/>
          </a:srgbClr>
        </a:solidFill>
      </dgm:spPr>
      <dgm:t>
        <a:bodyPr/>
        <a:lstStyle/>
        <a:p>
          <a:pPr algn="ctr"/>
          <a:r>
            <a:rPr lang="ru-RU" sz="1600" b="1" dirty="0" smtClean="0"/>
            <a:t>Понимание</a:t>
          </a:r>
          <a:endParaRPr lang="ru-RU" sz="1600" b="1" dirty="0"/>
        </a:p>
      </dgm:t>
    </dgm:pt>
    <dgm:pt modelId="{EF7E0478-7B7B-471E-8F5D-9C65799838DC}" type="parTrans" cxnId="{5E94DBEF-A53E-4492-B13D-39B8C69E9B40}">
      <dgm:prSet/>
      <dgm:spPr/>
      <dgm:t>
        <a:bodyPr/>
        <a:lstStyle/>
        <a:p>
          <a:endParaRPr lang="ru-RU"/>
        </a:p>
      </dgm:t>
    </dgm:pt>
    <dgm:pt modelId="{1BB1B249-A9D2-4EB3-9EB1-FBD7B5E0C4DC}" type="sibTrans" cxnId="{5E94DBEF-A53E-4492-B13D-39B8C69E9B40}">
      <dgm:prSet/>
      <dgm:spPr/>
      <dgm:t>
        <a:bodyPr/>
        <a:lstStyle/>
        <a:p>
          <a:endParaRPr lang="ru-RU"/>
        </a:p>
      </dgm:t>
    </dgm:pt>
    <dgm:pt modelId="{787C31D6-3DDD-4D56-B4A0-422AE08808F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ctr"/>
          <a:r>
            <a:rPr lang="ru-RU" sz="1600" b="1" dirty="0" smtClean="0"/>
            <a:t>Знание</a:t>
          </a:r>
          <a:endParaRPr lang="ru-RU" sz="1600" b="1" dirty="0"/>
        </a:p>
      </dgm:t>
    </dgm:pt>
    <dgm:pt modelId="{2D9E290B-09D8-4025-8699-A27C0DB8AD8F}" type="parTrans" cxnId="{77751ACE-8963-4BCB-A23C-33C78D409A20}">
      <dgm:prSet/>
      <dgm:spPr/>
      <dgm:t>
        <a:bodyPr/>
        <a:lstStyle/>
        <a:p>
          <a:endParaRPr lang="ru-RU"/>
        </a:p>
      </dgm:t>
    </dgm:pt>
    <dgm:pt modelId="{3E94FA88-8845-4B26-8E3F-1A81AF14A040}" type="sibTrans" cxnId="{77751ACE-8963-4BCB-A23C-33C78D409A20}">
      <dgm:prSet/>
      <dgm:spPr/>
      <dgm:t>
        <a:bodyPr/>
        <a:lstStyle/>
        <a:p>
          <a:endParaRPr lang="ru-RU"/>
        </a:p>
      </dgm:t>
    </dgm:pt>
    <dgm:pt modelId="{EE61FC8B-6E3C-40A9-A232-934BC64E5760}" type="pres">
      <dgm:prSet presAssocID="{30DFEE48-012D-4A5B-BFEA-C3696A0C28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9E0E4-12C0-4A6A-BCF6-025D6EF43335}" type="pres">
      <dgm:prSet presAssocID="{72E19D95-60EA-46DB-B863-180F587C4813}" presName="parentText" presStyleLbl="node1" presStyleIdx="0" presStyleCnt="6" custLinFactNeighborY="50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F4B89-4723-4FF2-A3ED-7F6D64D24759}" type="pres">
      <dgm:prSet presAssocID="{C5E5CB33-8F97-4B39-988A-DB9AF0A16C49}" presName="spacer" presStyleCnt="0"/>
      <dgm:spPr/>
    </dgm:pt>
    <dgm:pt modelId="{A8A2842F-BA0C-4EE1-B55F-271B271272F7}" type="pres">
      <dgm:prSet presAssocID="{0EBB904E-EAC0-4FBA-B860-ED4E85C0785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7D0C7-F7D2-46F1-92EE-86EFA695CA8C}" type="pres">
      <dgm:prSet presAssocID="{AE95DFA1-35E2-4655-A22F-819879645A14}" presName="spacer" presStyleCnt="0"/>
      <dgm:spPr/>
    </dgm:pt>
    <dgm:pt modelId="{F43DCF40-F98C-4816-83EE-035894D50D2D}" type="pres">
      <dgm:prSet presAssocID="{4FF2625E-DC2F-48D9-A73B-21853A43DF3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A34D7-AC36-4248-B9C8-A0D4344D9EE9}" type="pres">
      <dgm:prSet presAssocID="{538151AF-4DB2-42F1-8799-09732FAAA7EF}" presName="spacer" presStyleCnt="0"/>
      <dgm:spPr/>
    </dgm:pt>
    <dgm:pt modelId="{A7EE40B9-D62F-46E5-AE16-B256A5284450}" type="pres">
      <dgm:prSet presAssocID="{BDDC5DDB-EB75-4B37-8D53-36C07141A25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22582-CC35-4420-9D0D-F59D3FD6D558}" type="pres">
      <dgm:prSet presAssocID="{E24278DF-1C80-488A-9C63-007694F57F18}" presName="spacer" presStyleCnt="0"/>
      <dgm:spPr/>
    </dgm:pt>
    <dgm:pt modelId="{B2DE2DFE-0C25-44BC-A906-56882EA56644}" type="pres">
      <dgm:prSet presAssocID="{3FB19D54-1A14-4607-A112-F7E280D36BD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90664-8F5E-4255-A55A-9A0D7B690C65}" type="pres">
      <dgm:prSet presAssocID="{1BB1B249-A9D2-4EB3-9EB1-FBD7B5E0C4DC}" presName="spacer" presStyleCnt="0"/>
      <dgm:spPr/>
    </dgm:pt>
    <dgm:pt modelId="{566D80FB-D3E2-4018-934F-8454613DD333}" type="pres">
      <dgm:prSet presAssocID="{787C31D6-3DDD-4D56-B4A0-422AE08808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A4FCC-A5FD-4813-B80C-23126A3FB879}" srcId="{30DFEE48-012D-4A5B-BFEA-C3696A0C2833}" destId="{72E19D95-60EA-46DB-B863-180F587C4813}" srcOrd="0" destOrd="0" parTransId="{5050AD7C-F161-45FA-A584-11D840597FF7}" sibTransId="{C5E5CB33-8F97-4B39-988A-DB9AF0A16C49}"/>
    <dgm:cxn modelId="{D3C3CEF5-C75A-43A6-B0A5-680127F32594}" srcId="{30DFEE48-012D-4A5B-BFEA-C3696A0C2833}" destId="{0EBB904E-EAC0-4FBA-B860-ED4E85C07859}" srcOrd="1" destOrd="0" parTransId="{FAAEBFC8-C4DB-4C81-94BD-43134086F8E2}" sibTransId="{AE95DFA1-35E2-4655-A22F-819879645A14}"/>
    <dgm:cxn modelId="{77751ACE-8963-4BCB-A23C-33C78D409A20}" srcId="{30DFEE48-012D-4A5B-BFEA-C3696A0C2833}" destId="{787C31D6-3DDD-4D56-B4A0-422AE08808F4}" srcOrd="5" destOrd="0" parTransId="{2D9E290B-09D8-4025-8699-A27C0DB8AD8F}" sibTransId="{3E94FA88-8845-4B26-8E3F-1A81AF14A040}"/>
    <dgm:cxn modelId="{1BD431EA-5AAA-4249-B7B1-D007DA970D9F}" type="presOf" srcId="{787C31D6-3DDD-4D56-B4A0-422AE08808F4}" destId="{566D80FB-D3E2-4018-934F-8454613DD333}" srcOrd="0" destOrd="0" presId="urn:microsoft.com/office/officeart/2005/8/layout/vList2"/>
    <dgm:cxn modelId="{433CCE95-BBF5-489F-A585-A8A919E1D857}" type="presOf" srcId="{30DFEE48-012D-4A5B-BFEA-C3696A0C2833}" destId="{EE61FC8B-6E3C-40A9-A232-934BC64E5760}" srcOrd="0" destOrd="0" presId="urn:microsoft.com/office/officeart/2005/8/layout/vList2"/>
    <dgm:cxn modelId="{D1045CBE-2AE0-468A-A15A-9CD1E8DC7332}" type="presOf" srcId="{72E19D95-60EA-46DB-B863-180F587C4813}" destId="{F659E0E4-12C0-4A6A-BCF6-025D6EF43335}" srcOrd="0" destOrd="0" presId="urn:microsoft.com/office/officeart/2005/8/layout/vList2"/>
    <dgm:cxn modelId="{FB6DA961-AC97-4702-9ABE-E24FC1CD77B0}" type="presOf" srcId="{3FB19D54-1A14-4607-A112-F7E280D36BD8}" destId="{B2DE2DFE-0C25-44BC-A906-56882EA56644}" srcOrd="0" destOrd="0" presId="urn:microsoft.com/office/officeart/2005/8/layout/vList2"/>
    <dgm:cxn modelId="{8A373116-BD36-413F-877E-D45BEDC5DD4E}" type="presOf" srcId="{0EBB904E-EAC0-4FBA-B860-ED4E85C07859}" destId="{A8A2842F-BA0C-4EE1-B55F-271B271272F7}" srcOrd="0" destOrd="0" presId="urn:microsoft.com/office/officeart/2005/8/layout/vList2"/>
    <dgm:cxn modelId="{15A4DD3B-3721-4E1A-83FE-F72056A4A170}" type="presOf" srcId="{4FF2625E-DC2F-48D9-A73B-21853A43DF30}" destId="{F43DCF40-F98C-4816-83EE-035894D50D2D}" srcOrd="0" destOrd="0" presId="urn:microsoft.com/office/officeart/2005/8/layout/vList2"/>
    <dgm:cxn modelId="{4CF1930D-D41A-4B4D-82EF-E895CBEF6B48}" srcId="{30DFEE48-012D-4A5B-BFEA-C3696A0C2833}" destId="{BDDC5DDB-EB75-4B37-8D53-36C07141A25C}" srcOrd="3" destOrd="0" parTransId="{E7E4560D-C1B2-4B7F-8A73-6A6FDF283444}" sibTransId="{E24278DF-1C80-488A-9C63-007694F57F18}"/>
    <dgm:cxn modelId="{5A61618D-4925-415B-A154-031CDF3D0B32}" srcId="{30DFEE48-012D-4A5B-BFEA-C3696A0C2833}" destId="{4FF2625E-DC2F-48D9-A73B-21853A43DF30}" srcOrd="2" destOrd="0" parTransId="{D79212A5-8F25-438B-84A8-6320D88031C3}" sibTransId="{538151AF-4DB2-42F1-8799-09732FAAA7EF}"/>
    <dgm:cxn modelId="{5E94DBEF-A53E-4492-B13D-39B8C69E9B40}" srcId="{30DFEE48-012D-4A5B-BFEA-C3696A0C2833}" destId="{3FB19D54-1A14-4607-A112-F7E280D36BD8}" srcOrd="4" destOrd="0" parTransId="{EF7E0478-7B7B-471E-8F5D-9C65799838DC}" sibTransId="{1BB1B249-A9D2-4EB3-9EB1-FBD7B5E0C4DC}"/>
    <dgm:cxn modelId="{BB1EB5BD-B3C6-4C8C-B637-E0A280E79921}" type="presOf" srcId="{BDDC5DDB-EB75-4B37-8D53-36C07141A25C}" destId="{A7EE40B9-D62F-46E5-AE16-B256A5284450}" srcOrd="0" destOrd="0" presId="urn:microsoft.com/office/officeart/2005/8/layout/vList2"/>
    <dgm:cxn modelId="{266F2D1E-7F6E-42A4-A9A2-3EEDF67EB53A}" type="presParOf" srcId="{EE61FC8B-6E3C-40A9-A232-934BC64E5760}" destId="{F659E0E4-12C0-4A6A-BCF6-025D6EF43335}" srcOrd="0" destOrd="0" presId="urn:microsoft.com/office/officeart/2005/8/layout/vList2"/>
    <dgm:cxn modelId="{422DBE6A-9BFB-4FA1-878A-EFFEBCF25642}" type="presParOf" srcId="{EE61FC8B-6E3C-40A9-A232-934BC64E5760}" destId="{123F4B89-4723-4FF2-A3ED-7F6D64D24759}" srcOrd="1" destOrd="0" presId="urn:microsoft.com/office/officeart/2005/8/layout/vList2"/>
    <dgm:cxn modelId="{610BAF86-3CE9-47B1-BC09-444140181022}" type="presParOf" srcId="{EE61FC8B-6E3C-40A9-A232-934BC64E5760}" destId="{A8A2842F-BA0C-4EE1-B55F-271B271272F7}" srcOrd="2" destOrd="0" presId="urn:microsoft.com/office/officeart/2005/8/layout/vList2"/>
    <dgm:cxn modelId="{6C51FE0A-D58C-4405-A965-2E060706AC22}" type="presParOf" srcId="{EE61FC8B-6E3C-40A9-A232-934BC64E5760}" destId="{D727D0C7-F7D2-46F1-92EE-86EFA695CA8C}" srcOrd="3" destOrd="0" presId="urn:microsoft.com/office/officeart/2005/8/layout/vList2"/>
    <dgm:cxn modelId="{0A877047-5039-4507-8D43-3EF8A79A0430}" type="presParOf" srcId="{EE61FC8B-6E3C-40A9-A232-934BC64E5760}" destId="{F43DCF40-F98C-4816-83EE-035894D50D2D}" srcOrd="4" destOrd="0" presId="urn:microsoft.com/office/officeart/2005/8/layout/vList2"/>
    <dgm:cxn modelId="{61012167-9B05-4515-AE51-C6C6A46FCE99}" type="presParOf" srcId="{EE61FC8B-6E3C-40A9-A232-934BC64E5760}" destId="{FFEA34D7-AC36-4248-B9C8-A0D4344D9EE9}" srcOrd="5" destOrd="0" presId="urn:microsoft.com/office/officeart/2005/8/layout/vList2"/>
    <dgm:cxn modelId="{6BF8F369-C529-4155-A597-9D1248E04A71}" type="presParOf" srcId="{EE61FC8B-6E3C-40A9-A232-934BC64E5760}" destId="{A7EE40B9-D62F-46E5-AE16-B256A5284450}" srcOrd="6" destOrd="0" presId="urn:microsoft.com/office/officeart/2005/8/layout/vList2"/>
    <dgm:cxn modelId="{FB5589BF-218B-41E2-AA79-3BEC7E5307D0}" type="presParOf" srcId="{EE61FC8B-6E3C-40A9-A232-934BC64E5760}" destId="{CC122582-CC35-4420-9D0D-F59D3FD6D558}" srcOrd="7" destOrd="0" presId="urn:microsoft.com/office/officeart/2005/8/layout/vList2"/>
    <dgm:cxn modelId="{EE51991C-C2E6-42F7-9F36-2E8D1C4B52B9}" type="presParOf" srcId="{EE61FC8B-6E3C-40A9-A232-934BC64E5760}" destId="{B2DE2DFE-0C25-44BC-A906-56882EA56644}" srcOrd="8" destOrd="0" presId="urn:microsoft.com/office/officeart/2005/8/layout/vList2"/>
    <dgm:cxn modelId="{8DF880FD-691D-40AE-9DC5-1EE517B610C5}" type="presParOf" srcId="{EE61FC8B-6E3C-40A9-A232-934BC64E5760}" destId="{5BF90664-8F5E-4255-A55A-9A0D7B690C65}" srcOrd="9" destOrd="0" presId="urn:microsoft.com/office/officeart/2005/8/layout/vList2"/>
    <dgm:cxn modelId="{2887F7C6-D06E-43F0-9A80-0DE649AAAE45}" type="presParOf" srcId="{EE61FC8B-6E3C-40A9-A232-934BC64E5760}" destId="{566D80FB-D3E2-4018-934F-8454613DD333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FEE48-012D-4A5B-BFEA-C3696A0C2833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2E19D95-60EA-46DB-B863-180F587C4813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Создавать</a:t>
          </a:r>
          <a:endParaRPr lang="ru-RU" sz="1600" b="1" dirty="0">
            <a:solidFill>
              <a:schemeClr val="tx1"/>
            </a:solidFill>
          </a:endParaRPr>
        </a:p>
      </dgm:t>
    </dgm:pt>
    <dgm:pt modelId="{5050AD7C-F161-45FA-A584-11D840597FF7}" type="parTrans" cxnId="{AA5A4FCC-A5FD-4813-B80C-23126A3FB879}">
      <dgm:prSet/>
      <dgm:spPr/>
      <dgm:t>
        <a:bodyPr/>
        <a:lstStyle/>
        <a:p>
          <a:endParaRPr lang="ru-RU"/>
        </a:p>
      </dgm:t>
    </dgm:pt>
    <dgm:pt modelId="{C5E5CB33-8F97-4B39-988A-DB9AF0A16C49}" type="sibTrans" cxnId="{AA5A4FCC-A5FD-4813-B80C-23126A3FB879}">
      <dgm:prSet/>
      <dgm:spPr/>
      <dgm:t>
        <a:bodyPr/>
        <a:lstStyle/>
        <a:p>
          <a:endParaRPr lang="ru-RU"/>
        </a:p>
      </dgm:t>
    </dgm:pt>
    <dgm:pt modelId="{C4348540-A2C3-44F8-B116-524CD5E75935}">
      <dgm:prSet phldrT="[Текст]" custT="1"/>
      <dgm:spPr>
        <a:solidFill>
          <a:srgbClr val="FFC000">
            <a:alpha val="82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Оценивать</a:t>
          </a:r>
          <a:endParaRPr lang="ru-RU" sz="1600" b="1" dirty="0">
            <a:solidFill>
              <a:schemeClr val="tx1"/>
            </a:solidFill>
          </a:endParaRPr>
        </a:p>
      </dgm:t>
    </dgm:pt>
    <dgm:pt modelId="{5E29803D-EE88-426F-AD95-2971E7391D74}" type="parTrans" cxnId="{11701B90-E401-4E4B-9F07-DB718088C126}">
      <dgm:prSet/>
      <dgm:spPr/>
      <dgm:t>
        <a:bodyPr/>
        <a:lstStyle/>
        <a:p>
          <a:endParaRPr lang="ru-RU"/>
        </a:p>
      </dgm:t>
    </dgm:pt>
    <dgm:pt modelId="{DB76818D-D51B-4BA9-A001-7A8AB53DA23F}" type="sibTrans" cxnId="{11701B90-E401-4E4B-9F07-DB718088C126}">
      <dgm:prSet/>
      <dgm:spPr/>
      <dgm:t>
        <a:bodyPr/>
        <a:lstStyle/>
        <a:p>
          <a:endParaRPr lang="ru-RU"/>
        </a:p>
      </dgm:t>
    </dgm:pt>
    <dgm:pt modelId="{505295C0-8BE3-45AE-AA15-77C4C5ED29F6}">
      <dgm:prSet phldrT="[Текст]" custT="1"/>
      <dgm:spPr>
        <a:solidFill>
          <a:srgbClr val="FFC000">
            <a:alpha val="74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Анализировать</a:t>
          </a:r>
          <a:endParaRPr lang="ru-RU" sz="1600" b="1" dirty="0">
            <a:solidFill>
              <a:schemeClr val="tx1"/>
            </a:solidFill>
          </a:endParaRPr>
        </a:p>
      </dgm:t>
    </dgm:pt>
    <dgm:pt modelId="{0B38385C-62D1-4BF4-A6FE-6F393564BD4C}" type="parTrans" cxnId="{48F5F6FC-FAC1-4FEC-821D-C2DAC12D7D1E}">
      <dgm:prSet/>
      <dgm:spPr/>
      <dgm:t>
        <a:bodyPr/>
        <a:lstStyle/>
        <a:p>
          <a:endParaRPr lang="ru-RU"/>
        </a:p>
      </dgm:t>
    </dgm:pt>
    <dgm:pt modelId="{428A2A13-C311-49FF-A608-24D65F86C4B5}" type="sibTrans" cxnId="{48F5F6FC-FAC1-4FEC-821D-C2DAC12D7D1E}">
      <dgm:prSet/>
      <dgm:spPr/>
      <dgm:t>
        <a:bodyPr/>
        <a:lstStyle/>
        <a:p>
          <a:endParaRPr lang="ru-RU"/>
        </a:p>
      </dgm:t>
    </dgm:pt>
    <dgm:pt modelId="{41B33C67-BC74-43FE-A613-E5A8A4C91E93}">
      <dgm:prSet phldrT="[Текст]" custT="1"/>
      <dgm:spPr>
        <a:solidFill>
          <a:srgbClr val="FFC000">
            <a:alpha val="66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Применять</a:t>
          </a:r>
          <a:endParaRPr lang="ru-RU" sz="1600" b="1" dirty="0">
            <a:solidFill>
              <a:schemeClr val="tx1"/>
            </a:solidFill>
          </a:endParaRPr>
        </a:p>
      </dgm:t>
    </dgm:pt>
    <dgm:pt modelId="{0189823D-C8F7-48D5-BFB4-4F7B8E254FC7}" type="parTrans" cxnId="{BAADCCD7-F1DF-40EA-B582-3A26D10717A5}">
      <dgm:prSet/>
      <dgm:spPr/>
      <dgm:t>
        <a:bodyPr/>
        <a:lstStyle/>
        <a:p>
          <a:endParaRPr lang="ru-RU"/>
        </a:p>
      </dgm:t>
    </dgm:pt>
    <dgm:pt modelId="{818A7DCA-D97F-465D-9810-CEEC616DD6DD}" type="sibTrans" cxnId="{BAADCCD7-F1DF-40EA-B582-3A26D10717A5}">
      <dgm:prSet/>
      <dgm:spPr/>
      <dgm:t>
        <a:bodyPr/>
        <a:lstStyle/>
        <a:p>
          <a:endParaRPr lang="ru-RU"/>
        </a:p>
      </dgm:t>
    </dgm:pt>
    <dgm:pt modelId="{25B1EF9E-F399-4E4C-8A64-DC5F8F5C5967}">
      <dgm:prSet phldrT="[Текст]" custT="1"/>
      <dgm:spPr>
        <a:solidFill>
          <a:srgbClr val="FFC000">
            <a:alpha val="58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Понимать</a:t>
          </a:r>
          <a:endParaRPr lang="ru-RU" sz="1600" b="1" dirty="0">
            <a:solidFill>
              <a:schemeClr val="tx1"/>
            </a:solidFill>
          </a:endParaRPr>
        </a:p>
      </dgm:t>
    </dgm:pt>
    <dgm:pt modelId="{D17CAEFE-121A-4413-85B7-945E2346A241}" type="parTrans" cxnId="{D5A932EF-F41A-4356-B0FA-254FBEC9181A}">
      <dgm:prSet/>
      <dgm:spPr/>
      <dgm:t>
        <a:bodyPr/>
        <a:lstStyle/>
        <a:p>
          <a:endParaRPr lang="ru-RU"/>
        </a:p>
      </dgm:t>
    </dgm:pt>
    <dgm:pt modelId="{2F861125-91FF-48EB-B12A-DC73B03BDA2B}" type="sibTrans" cxnId="{D5A932EF-F41A-4356-B0FA-254FBEC9181A}">
      <dgm:prSet/>
      <dgm:spPr/>
      <dgm:t>
        <a:bodyPr/>
        <a:lstStyle/>
        <a:p>
          <a:endParaRPr lang="ru-RU"/>
        </a:p>
      </dgm:t>
    </dgm:pt>
    <dgm:pt modelId="{5284050E-3E7A-4FEF-BA99-D6164C74DE48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Помнить</a:t>
          </a:r>
          <a:endParaRPr lang="ru-RU" sz="1600" b="1" dirty="0">
            <a:solidFill>
              <a:schemeClr val="tx1"/>
            </a:solidFill>
          </a:endParaRPr>
        </a:p>
      </dgm:t>
    </dgm:pt>
    <dgm:pt modelId="{78A744B0-0A7A-4F95-B24E-9F089DA6092B}" type="parTrans" cxnId="{A2771937-EDF5-44D9-97E3-C0C455BDCAD1}">
      <dgm:prSet/>
      <dgm:spPr/>
      <dgm:t>
        <a:bodyPr/>
        <a:lstStyle/>
        <a:p>
          <a:endParaRPr lang="ru-RU"/>
        </a:p>
      </dgm:t>
    </dgm:pt>
    <dgm:pt modelId="{7D2A788B-7F6A-4953-8931-84B8832A353A}" type="sibTrans" cxnId="{A2771937-EDF5-44D9-97E3-C0C455BDCAD1}">
      <dgm:prSet/>
      <dgm:spPr/>
      <dgm:t>
        <a:bodyPr/>
        <a:lstStyle/>
        <a:p>
          <a:endParaRPr lang="ru-RU"/>
        </a:p>
      </dgm:t>
    </dgm:pt>
    <dgm:pt modelId="{EE61FC8B-6E3C-40A9-A232-934BC64E5760}" type="pres">
      <dgm:prSet presAssocID="{30DFEE48-012D-4A5B-BFEA-C3696A0C28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9E0E4-12C0-4A6A-BCF6-025D6EF43335}" type="pres">
      <dgm:prSet presAssocID="{72E19D95-60EA-46DB-B863-180F587C4813}" presName="parentText" presStyleLbl="node1" presStyleIdx="0" presStyleCnt="6" custLinFactNeighborY="11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F4B89-4723-4FF2-A3ED-7F6D64D24759}" type="pres">
      <dgm:prSet presAssocID="{C5E5CB33-8F97-4B39-988A-DB9AF0A16C49}" presName="spacer" presStyleCnt="0"/>
      <dgm:spPr/>
    </dgm:pt>
    <dgm:pt modelId="{9624D704-56CD-41DC-B922-E0A217EEA87E}" type="pres">
      <dgm:prSet presAssocID="{C4348540-A2C3-44F8-B116-524CD5E7593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D0B1E-2282-4ACF-9048-F9E7B92D40C5}" type="pres">
      <dgm:prSet presAssocID="{DB76818D-D51B-4BA9-A001-7A8AB53DA23F}" presName="spacer" presStyleCnt="0"/>
      <dgm:spPr/>
    </dgm:pt>
    <dgm:pt modelId="{ED6DDE54-9D46-400D-9E85-CEA031A74E47}" type="pres">
      <dgm:prSet presAssocID="{505295C0-8BE3-45AE-AA15-77C4C5ED29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42005-93D8-42AE-A66A-104453762FCF}" type="pres">
      <dgm:prSet presAssocID="{428A2A13-C311-49FF-A608-24D65F86C4B5}" presName="spacer" presStyleCnt="0"/>
      <dgm:spPr/>
    </dgm:pt>
    <dgm:pt modelId="{A130A637-D6C1-46AE-8CB7-E012AE9B31A4}" type="pres">
      <dgm:prSet presAssocID="{41B33C67-BC74-43FE-A613-E5A8A4C91E9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B40D8-F1FB-444B-ADF9-05F984EF9920}" type="pres">
      <dgm:prSet presAssocID="{818A7DCA-D97F-465D-9810-CEEC616DD6DD}" presName="spacer" presStyleCnt="0"/>
      <dgm:spPr/>
    </dgm:pt>
    <dgm:pt modelId="{070F2505-4C69-443B-AC8C-43908A717F7B}" type="pres">
      <dgm:prSet presAssocID="{25B1EF9E-F399-4E4C-8A64-DC5F8F5C596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E7E6F-AE94-4305-A748-50C4DFC1512D}" type="pres">
      <dgm:prSet presAssocID="{2F861125-91FF-48EB-B12A-DC73B03BDA2B}" presName="spacer" presStyleCnt="0"/>
      <dgm:spPr/>
    </dgm:pt>
    <dgm:pt modelId="{F74BCF3C-5B8C-43A5-B2F9-6D18E4AE12BB}" type="pres">
      <dgm:prSet presAssocID="{5284050E-3E7A-4FEF-BA99-D6164C74DE4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DCCD7-F1DF-40EA-B582-3A26D10717A5}" srcId="{30DFEE48-012D-4A5B-BFEA-C3696A0C2833}" destId="{41B33C67-BC74-43FE-A613-E5A8A4C91E93}" srcOrd="3" destOrd="0" parTransId="{0189823D-C8F7-48D5-BFB4-4F7B8E254FC7}" sibTransId="{818A7DCA-D97F-465D-9810-CEEC616DD6DD}"/>
    <dgm:cxn modelId="{874C7B11-4D1A-4BD9-A26A-CAA0F3BE5DEA}" type="presOf" srcId="{72E19D95-60EA-46DB-B863-180F587C4813}" destId="{F659E0E4-12C0-4A6A-BCF6-025D6EF43335}" srcOrd="0" destOrd="0" presId="urn:microsoft.com/office/officeart/2005/8/layout/vList2"/>
    <dgm:cxn modelId="{D5A932EF-F41A-4356-B0FA-254FBEC9181A}" srcId="{30DFEE48-012D-4A5B-BFEA-C3696A0C2833}" destId="{25B1EF9E-F399-4E4C-8A64-DC5F8F5C5967}" srcOrd="4" destOrd="0" parTransId="{D17CAEFE-121A-4413-85B7-945E2346A241}" sibTransId="{2F861125-91FF-48EB-B12A-DC73B03BDA2B}"/>
    <dgm:cxn modelId="{94399EAF-E341-4FF3-AEAA-5056C2FAFF4D}" type="presOf" srcId="{5284050E-3E7A-4FEF-BA99-D6164C74DE48}" destId="{F74BCF3C-5B8C-43A5-B2F9-6D18E4AE12BB}" srcOrd="0" destOrd="0" presId="urn:microsoft.com/office/officeart/2005/8/layout/vList2"/>
    <dgm:cxn modelId="{13143E1A-C865-4399-A6C4-F8424AFFE234}" type="presOf" srcId="{30DFEE48-012D-4A5B-BFEA-C3696A0C2833}" destId="{EE61FC8B-6E3C-40A9-A232-934BC64E5760}" srcOrd="0" destOrd="0" presId="urn:microsoft.com/office/officeart/2005/8/layout/vList2"/>
    <dgm:cxn modelId="{4DEEE7E0-F96A-4223-81D2-900AA873C732}" type="presOf" srcId="{25B1EF9E-F399-4E4C-8A64-DC5F8F5C5967}" destId="{070F2505-4C69-443B-AC8C-43908A717F7B}" srcOrd="0" destOrd="0" presId="urn:microsoft.com/office/officeart/2005/8/layout/vList2"/>
    <dgm:cxn modelId="{07181757-784A-4385-B4D1-E39243F3EAFE}" type="presOf" srcId="{41B33C67-BC74-43FE-A613-E5A8A4C91E93}" destId="{A130A637-D6C1-46AE-8CB7-E012AE9B31A4}" srcOrd="0" destOrd="0" presId="urn:microsoft.com/office/officeart/2005/8/layout/vList2"/>
    <dgm:cxn modelId="{A2771937-EDF5-44D9-97E3-C0C455BDCAD1}" srcId="{30DFEE48-012D-4A5B-BFEA-C3696A0C2833}" destId="{5284050E-3E7A-4FEF-BA99-D6164C74DE48}" srcOrd="5" destOrd="0" parTransId="{78A744B0-0A7A-4F95-B24E-9F089DA6092B}" sibTransId="{7D2A788B-7F6A-4953-8931-84B8832A353A}"/>
    <dgm:cxn modelId="{48F5F6FC-FAC1-4FEC-821D-C2DAC12D7D1E}" srcId="{30DFEE48-012D-4A5B-BFEA-C3696A0C2833}" destId="{505295C0-8BE3-45AE-AA15-77C4C5ED29F6}" srcOrd="2" destOrd="0" parTransId="{0B38385C-62D1-4BF4-A6FE-6F393564BD4C}" sibTransId="{428A2A13-C311-49FF-A608-24D65F86C4B5}"/>
    <dgm:cxn modelId="{11701B90-E401-4E4B-9F07-DB718088C126}" srcId="{30DFEE48-012D-4A5B-BFEA-C3696A0C2833}" destId="{C4348540-A2C3-44F8-B116-524CD5E75935}" srcOrd="1" destOrd="0" parTransId="{5E29803D-EE88-426F-AD95-2971E7391D74}" sibTransId="{DB76818D-D51B-4BA9-A001-7A8AB53DA23F}"/>
    <dgm:cxn modelId="{70D427A4-18C7-4F9E-9062-13478890116C}" type="presOf" srcId="{505295C0-8BE3-45AE-AA15-77C4C5ED29F6}" destId="{ED6DDE54-9D46-400D-9E85-CEA031A74E47}" srcOrd="0" destOrd="0" presId="urn:microsoft.com/office/officeart/2005/8/layout/vList2"/>
    <dgm:cxn modelId="{8E95AE48-FD98-41A1-9782-8C27B25D84E5}" type="presOf" srcId="{C4348540-A2C3-44F8-B116-524CD5E75935}" destId="{9624D704-56CD-41DC-B922-E0A217EEA87E}" srcOrd="0" destOrd="0" presId="urn:microsoft.com/office/officeart/2005/8/layout/vList2"/>
    <dgm:cxn modelId="{AA5A4FCC-A5FD-4813-B80C-23126A3FB879}" srcId="{30DFEE48-012D-4A5B-BFEA-C3696A0C2833}" destId="{72E19D95-60EA-46DB-B863-180F587C4813}" srcOrd="0" destOrd="0" parTransId="{5050AD7C-F161-45FA-A584-11D840597FF7}" sibTransId="{C5E5CB33-8F97-4B39-988A-DB9AF0A16C49}"/>
    <dgm:cxn modelId="{ABD535BC-898C-40FB-A127-A077B7326EBF}" type="presParOf" srcId="{EE61FC8B-6E3C-40A9-A232-934BC64E5760}" destId="{F659E0E4-12C0-4A6A-BCF6-025D6EF43335}" srcOrd="0" destOrd="0" presId="urn:microsoft.com/office/officeart/2005/8/layout/vList2"/>
    <dgm:cxn modelId="{FDFD69DE-297F-4BE2-ADBF-82B878BBE17E}" type="presParOf" srcId="{EE61FC8B-6E3C-40A9-A232-934BC64E5760}" destId="{123F4B89-4723-4FF2-A3ED-7F6D64D24759}" srcOrd="1" destOrd="0" presId="urn:microsoft.com/office/officeart/2005/8/layout/vList2"/>
    <dgm:cxn modelId="{658A4378-767C-4D1D-A786-A1C16BEE09BA}" type="presParOf" srcId="{EE61FC8B-6E3C-40A9-A232-934BC64E5760}" destId="{9624D704-56CD-41DC-B922-E0A217EEA87E}" srcOrd="2" destOrd="0" presId="urn:microsoft.com/office/officeart/2005/8/layout/vList2"/>
    <dgm:cxn modelId="{4871E327-22FD-4619-A337-7B9284F9C8AA}" type="presParOf" srcId="{EE61FC8B-6E3C-40A9-A232-934BC64E5760}" destId="{48ED0B1E-2282-4ACF-9048-F9E7B92D40C5}" srcOrd="3" destOrd="0" presId="urn:microsoft.com/office/officeart/2005/8/layout/vList2"/>
    <dgm:cxn modelId="{A7ED07CC-AC07-4665-9693-9443B2FEDC67}" type="presParOf" srcId="{EE61FC8B-6E3C-40A9-A232-934BC64E5760}" destId="{ED6DDE54-9D46-400D-9E85-CEA031A74E47}" srcOrd="4" destOrd="0" presId="urn:microsoft.com/office/officeart/2005/8/layout/vList2"/>
    <dgm:cxn modelId="{33DAFC4B-C689-4B33-B099-4974BF1128BB}" type="presParOf" srcId="{EE61FC8B-6E3C-40A9-A232-934BC64E5760}" destId="{7B642005-93D8-42AE-A66A-104453762FCF}" srcOrd="5" destOrd="0" presId="urn:microsoft.com/office/officeart/2005/8/layout/vList2"/>
    <dgm:cxn modelId="{44E0242A-4C06-4480-9041-FF49DF96D94E}" type="presParOf" srcId="{EE61FC8B-6E3C-40A9-A232-934BC64E5760}" destId="{A130A637-D6C1-46AE-8CB7-E012AE9B31A4}" srcOrd="6" destOrd="0" presId="urn:microsoft.com/office/officeart/2005/8/layout/vList2"/>
    <dgm:cxn modelId="{080372CC-23D2-44DF-BD46-F0FEACEF1552}" type="presParOf" srcId="{EE61FC8B-6E3C-40A9-A232-934BC64E5760}" destId="{A71B40D8-F1FB-444B-ADF9-05F984EF9920}" srcOrd="7" destOrd="0" presId="urn:microsoft.com/office/officeart/2005/8/layout/vList2"/>
    <dgm:cxn modelId="{CF446C10-99FC-4BC1-B36B-3130DE0E1EBE}" type="presParOf" srcId="{EE61FC8B-6E3C-40A9-A232-934BC64E5760}" destId="{070F2505-4C69-443B-AC8C-43908A717F7B}" srcOrd="8" destOrd="0" presId="urn:microsoft.com/office/officeart/2005/8/layout/vList2"/>
    <dgm:cxn modelId="{54C648C0-09FC-43E8-9BE9-87FFB51473BE}" type="presParOf" srcId="{EE61FC8B-6E3C-40A9-A232-934BC64E5760}" destId="{C0FE7E6F-AE94-4305-A748-50C4DFC1512D}" srcOrd="9" destOrd="0" presId="urn:microsoft.com/office/officeart/2005/8/layout/vList2"/>
    <dgm:cxn modelId="{43D31490-1575-4FB6-8441-8FBA7A731A31}" type="presParOf" srcId="{EE61FC8B-6E3C-40A9-A232-934BC64E5760}" destId="{F74BCF3C-5B8C-43A5-B2F9-6D18E4AE12BB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C97A-5E86-4EFF-B90A-DEF68BF715F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AA1F-1C51-4CD1-AE5D-64559B275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45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75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93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61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98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61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этой схемы можно сделать вывод, что традиционный подход постепенно превращает ученика в потребителя.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D8F0-D784-4E79-A7E1-1945A4F325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68DA-CE48-4502-9653-F47CA340DCA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A9C2-DAB0-4DBA-B725-3DD92C1E0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развития критического мышления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/>
              <a:t>Составитель:  </a:t>
            </a:r>
            <a:r>
              <a:rPr lang="ru-RU" sz="2000" b="1" dirty="0" err="1" smtClean="0"/>
              <a:t>И.В.Бастраеова</a:t>
            </a:r>
            <a:r>
              <a:rPr lang="ru-RU" sz="2000" b="1" dirty="0" smtClean="0"/>
              <a:t>,</a:t>
            </a:r>
          </a:p>
          <a:p>
            <a:pPr algn="r"/>
            <a:r>
              <a:rPr lang="ru-RU" sz="2000" b="1" dirty="0" smtClean="0"/>
              <a:t> учитель истории СОШ №98 </a:t>
            </a:r>
          </a:p>
          <a:p>
            <a:pPr algn="r"/>
            <a:r>
              <a:rPr lang="ru-RU" sz="2000" b="1" dirty="0" err="1" smtClean="0"/>
              <a:t>Вахиовского</a:t>
            </a:r>
            <a:r>
              <a:rPr lang="ru-RU" sz="2000" b="1" dirty="0" smtClean="0"/>
              <a:t> района г. Казани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200800"/>
          </a:xfrm>
        </p:spPr>
      </p:pic>
    </p:spTree>
    <p:extLst>
      <p:ext uri="{BB962C8B-B14F-4D97-AF65-F5344CB8AC3E}">
        <p14:creationId xmlns="" xmlns:p14="http://schemas.microsoft.com/office/powerpoint/2010/main" val="1831950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552"/>
            <a:ext cx="9144000" cy="7314951"/>
          </a:xfrm>
        </p:spPr>
      </p:pic>
    </p:spTree>
    <p:extLst>
      <p:ext uri="{BB962C8B-B14F-4D97-AF65-F5344CB8AC3E}">
        <p14:creationId xmlns="" xmlns:p14="http://schemas.microsoft.com/office/powerpoint/2010/main" val="3584529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2" y="-119349"/>
            <a:ext cx="9279281" cy="7148749"/>
          </a:xfrm>
        </p:spPr>
      </p:pic>
    </p:spTree>
    <p:extLst>
      <p:ext uri="{BB962C8B-B14F-4D97-AF65-F5344CB8AC3E}">
        <p14:creationId xmlns="" xmlns:p14="http://schemas.microsoft.com/office/powerpoint/2010/main" val="1488988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9"/>
            <a:ext cx="9252520" cy="7272809"/>
          </a:xfrm>
        </p:spPr>
      </p:pic>
    </p:spTree>
    <p:extLst>
      <p:ext uri="{BB962C8B-B14F-4D97-AF65-F5344CB8AC3E}">
        <p14:creationId xmlns="" xmlns:p14="http://schemas.microsoft.com/office/powerpoint/2010/main" val="550301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" y="-171400"/>
            <a:ext cx="9248191" cy="7200800"/>
          </a:xfrm>
        </p:spPr>
      </p:pic>
    </p:spTree>
    <p:extLst>
      <p:ext uri="{BB962C8B-B14F-4D97-AF65-F5344CB8AC3E}">
        <p14:creationId xmlns="" xmlns:p14="http://schemas.microsoft.com/office/powerpoint/2010/main" val="357125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253536"/>
          </a:xfrm>
        </p:spPr>
      </p:pic>
    </p:spTree>
    <p:extLst>
      <p:ext uri="{BB962C8B-B14F-4D97-AF65-F5344CB8AC3E}">
        <p14:creationId xmlns="" xmlns:p14="http://schemas.microsoft.com/office/powerpoint/2010/main" val="649908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lPvZP46TPgw/UwsBkrSBwCI/AAAAAAAAeu4/lec3LMMCeHM/s477/Screen%20Shot%202014-02-24%20at%2010.23.04%20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4" y="3501008"/>
            <a:ext cx="7278073" cy="3356993"/>
          </a:xfrm>
          <a:prstGeom prst="rect">
            <a:avLst/>
          </a:prstGeom>
          <a:noFill/>
        </p:spPr>
      </p:pic>
      <p:pic>
        <p:nvPicPr>
          <p:cNvPr id="5" name="Picture 2" descr="http://4.bp.blogspot.com/-hrHUUDqObQY/UwsGkiiKRuI/AAAAAAAAevI/iEhHjphsI1w/s657/Screen%20Shot%202014-02-24%20at%2010.44.07%20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10525"/>
            <a:ext cx="7314605" cy="323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52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Прорывные компетенции критического мышления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Компетенция </a:t>
            </a:r>
            <a:r>
              <a:rPr lang="ru-RU" dirty="0"/>
              <a:t>— это доказанная способность человека приносить необходимый результат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038600" cy="4525963"/>
          </a:xfrm>
        </p:spPr>
        <p:txBody>
          <a:bodyPr/>
          <a:lstStyle/>
          <a:p>
            <a:pPr algn="ctr"/>
            <a:r>
              <a:rPr lang="ru-RU" dirty="0" smtClean="0"/>
              <a:t>Видение</a:t>
            </a:r>
            <a:r>
              <a:rPr lang="ru-RU" dirty="0"/>
              <a:t>, лидерство и </a:t>
            </a:r>
            <a:r>
              <a:rPr lang="ru-RU" dirty="0" err="1"/>
              <a:t>когнитивность</a:t>
            </a:r>
            <a:r>
              <a:rPr lang="ru-RU" dirty="0"/>
              <a:t> — это прорывные компетенции</a:t>
            </a:r>
          </a:p>
        </p:txBody>
      </p:sp>
      <p:pic>
        <p:nvPicPr>
          <p:cNvPr id="21506" name="Picture 2" descr="E:\DCIM\102_PANA\P102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0515"/>
            <a:ext cx="4623522" cy="3467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673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3467"/>
            <a:ext cx="4176464" cy="1143000"/>
          </a:xfrm>
        </p:spPr>
        <p:txBody>
          <a:bodyPr/>
          <a:lstStyle/>
          <a:p>
            <a:r>
              <a:rPr lang="ru-RU" b="1" dirty="0" smtClean="0"/>
              <a:t>Приемы ТРКМ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70" y="24528"/>
            <a:ext cx="4572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2060848"/>
            <a:ext cx="4518653" cy="33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69" y="342900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71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" y="40010"/>
            <a:ext cx="9090653" cy="681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95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141277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Критическое </a:t>
            </a:r>
            <a:r>
              <a:rPr lang="ru-RU" sz="2000" b="1" dirty="0" smtClean="0">
                <a:solidFill>
                  <a:srgbClr val="FF0000"/>
                </a:solidFill>
              </a:rPr>
              <a:t>мышление </a:t>
            </a:r>
            <a:r>
              <a:rPr lang="ru-RU" sz="2000" b="1" dirty="0" smtClean="0"/>
              <a:t>–  </a:t>
            </a:r>
            <a:r>
              <a:rPr lang="ru-RU" sz="2000" b="1" dirty="0"/>
              <a:t>система суждений, которая используется для анализа вещей и событий с формулированием обоснованных выводов и позволяет выносить обоснованные оценки, интерпретации, а также корректно применять полученные результаты к ситуациям и проблемам</a:t>
            </a:r>
            <a:r>
              <a:rPr lang="ru-RU" sz="2000" dirty="0" smtClean="0"/>
              <a:t>.</a:t>
            </a:r>
          </a:p>
          <a:p>
            <a:pPr algn="r"/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91139"/>
            <a:ext cx="7056784" cy="984885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Технология развития критического мышления</a:t>
            </a:r>
            <a:endParaRPr lang="ru-RU" sz="32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659362"/>
            <a:ext cx="4680520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Информационное общество</a:t>
            </a:r>
            <a:r>
              <a:rPr lang="ru-RU" sz="2000" b="1" dirty="0" smtClean="0">
                <a:latin typeface="+mj-lt"/>
                <a:ea typeface="Meiryo" pitchFamily="34" charset="-128"/>
              </a:rPr>
              <a:t> </a:t>
            </a:r>
            <a:r>
              <a:rPr lang="ru-RU" sz="2000" b="1" dirty="0">
                <a:latin typeface="+mj-lt"/>
                <a:ea typeface="Meiryo" pitchFamily="34" charset="-128"/>
              </a:rPr>
              <a:t>– общество, в котором </a:t>
            </a:r>
            <a:r>
              <a:rPr lang="ru-RU" sz="2000" b="1" dirty="0" smtClean="0">
                <a:latin typeface="+mj-lt"/>
                <a:ea typeface="Meiryo" pitchFamily="34" charset="-128"/>
              </a:rPr>
              <a:t>большинство </a:t>
            </a:r>
            <a:r>
              <a:rPr lang="ru-RU" sz="2000" b="1" dirty="0">
                <a:latin typeface="+mj-lt"/>
                <a:ea typeface="Meiryo" pitchFamily="34" charset="-128"/>
              </a:rPr>
              <a:t>работающих занято производством, </a:t>
            </a:r>
            <a:r>
              <a:rPr lang="ru-RU" sz="2000" b="1" dirty="0" smtClean="0">
                <a:latin typeface="+mj-lt"/>
                <a:ea typeface="Meiryo" pitchFamily="34" charset="-128"/>
              </a:rPr>
              <a:t>хранением</a:t>
            </a:r>
            <a:r>
              <a:rPr lang="ru-RU" sz="2000" b="1" dirty="0">
                <a:latin typeface="+mj-lt"/>
                <a:ea typeface="Meiryo" pitchFamily="34" charset="-128"/>
              </a:rPr>
              <a:t>, переработкой и реализацией </a:t>
            </a:r>
            <a:r>
              <a:rPr lang="ru-RU" sz="2000" b="1" dirty="0" smtClean="0">
                <a:latin typeface="+mj-lt"/>
                <a:ea typeface="Meiryo" pitchFamily="34" charset="-128"/>
              </a:rPr>
              <a:t>информации</a:t>
            </a:r>
            <a:r>
              <a:rPr lang="ru-RU" sz="2000" b="1" dirty="0">
                <a:latin typeface="+mj-lt"/>
                <a:ea typeface="Meiryo" pitchFamily="34" charset="-128"/>
              </a:rPr>
              <a:t>, особенно высшей её формы – знаний</a:t>
            </a:r>
            <a:r>
              <a:rPr lang="ru-RU" sz="2000" b="1" dirty="0" smtClean="0">
                <a:latin typeface="+mj-lt"/>
                <a:ea typeface="Meiryo" pitchFamily="34" charset="-128"/>
              </a:rPr>
              <a:t>.</a:t>
            </a:r>
            <a:endParaRPr lang="ru-RU" sz="2000" b="1" dirty="0">
              <a:latin typeface="+mj-lt"/>
              <a:ea typeface="Meiryo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40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/>
              <a:t>Мышление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8215370" cy="57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50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3"/>
          <p:cNvGrpSpPr/>
          <p:nvPr/>
        </p:nvGrpSpPr>
        <p:grpSpPr>
          <a:xfrm>
            <a:off x="251520" y="692696"/>
            <a:ext cx="2392363" cy="4035086"/>
            <a:chOff x="504825" y="1600200"/>
            <a:chExt cx="2392363" cy="302631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19" y="1600200"/>
              <a:ext cx="2390775" cy="2390775"/>
            </a:xfrm>
            <a:prstGeom prst="ellipse">
              <a:avLst/>
            </a:prstGeom>
            <a:ln w="25400">
              <a:solidFill>
                <a:srgbClr val="0BE5C1"/>
              </a:solidFill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504825" y="4164850"/>
              <a:ext cx="2392363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000" b="1" dirty="0" smtClean="0">
                  <a:ea typeface="Meiryo" pitchFamily="34" charset="-128"/>
                </a:rPr>
                <a:t>Запоминание информации</a:t>
              </a:r>
              <a:endParaRPr lang="ru-RU" sz="2000" b="1" dirty="0">
                <a:ea typeface="Meiryo" pitchFamily="34" charset="-128"/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6372200" y="787413"/>
            <a:ext cx="2397125" cy="4035086"/>
            <a:chOff x="6227763" y="1600200"/>
            <a:chExt cx="2397125" cy="30263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3" y="1600200"/>
              <a:ext cx="2390775" cy="2390775"/>
            </a:xfrm>
            <a:prstGeom prst="ellipse">
              <a:avLst/>
            </a:prstGeom>
            <a:ln w="25400">
              <a:solidFill>
                <a:srgbClr val="0BE5C1"/>
              </a:solidFill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6227763" y="4164850"/>
              <a:ext cx="2392363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000" b="1" dirty="0" smtClean="0">
                  <a:ea typeface="Meiryo" pitchFamily="34" charset="-128"/>
                </a:rPr>
                <a:t>Творческое озарение</a:t>
              </a:r>
              <a:endParaRPr lang="ru-RU" sz="2000" b="1" dirty="0">
                <a:ea typeface="Meiryo" pitchFamily="34" charset="-128"/>
              </a:endParaRPr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3130252" y="2155562"/>
            <a:ext cx="2392363" cy="4035086"/>
            <a:chOff x="3369866" y="1600200"/>
            <a:chExt cx="2392363" cy="302631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369866" y="4164850"/>
              <a:ext cx="2392363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000" b="1" dirty="0" smtClean="0">
                  <a:ea typeface="Meiryo" pitchFamily="34" charset="-128"/>
                </a:rPr>
                <a:t>Понимание </a:t>
              </a:r>
              <a:endParaRPr lang="en-US" sz="2000" b="1" dirty="0" smtClean="0">
                <a:ea typeface="Meiryo" pitchFamily="34" charset="-128"/>
              </a:endParaRPr>
            </a:p>
            <a:p>
              <a:pPr algn="ctr"/>
              <a:r>
                <a:rPr lang="ru-RU" sz="2000" b="1" dirty="0" smtClean="0">
                  <a:ea typeface="Meiryo" pitchFamily="34" charset="-128"/>
                </a:rPr>
                <a:t>чужих идей</a:t>
              </a:r>
              <a:endParaRPr lang="ru-RU" sz="2000" b="1" dirty="0">
                <a:ea typeface="Meiryo" pitchFamily="34" charset="-128"/>
              </a:endParaRPr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3369866" y="1600200"/>
              <a:ext cx="2390775" cy="2390774"/>
              <a:chOff x="3369866" y="1676400"/>
              <a:chExt cx="2390775" cy="2390774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866" y="1676400"/>
                <a:ext cx="2390775" cy="2390774"/>
              </a:xfrm>
              <a:prstGeom prst="ellipse">
                <a:avLst/>
              </a:prstGeom>
              <a:ln w="25400">
                <a:solidFill>
                  <a:srgbClr val="0BE5C1"/>
                </a:solidFill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17553" y="2222305"/>
                <a:ext cx="12954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solidFill>
                      <a:schemeClr val="bg1"/>
                    </a:solidFill>
                  </a:rPr>
                  <a:t>Е = </a:t>
                </a:r>
                <a:r>
                  <a:rPr lang="en-US" sz="1600" i="1" dirty="0" smtClean="0">
                    <a:solidFill>
                      <a:schemeClr val="bg1"/>
                    </a:solidFill>
                  </a:rPr>
                  <a:t>mc</a:t>
                </a:r>
                <a:r>
                  <a:rPr lang="en-US" sz="1600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ru-RU" sz="1600" i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52107" y="49807"/>
            <a:ext cx="763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2A8C"/>
                </a:solidFill>
                <a:latin typeface="+mj-lt"/>
              </a:rPr>
              <a:t>Это не критическое мышление!</a:t>
            </a:r>
            <a:endParaRPr lang="ru-RU" sz="2400" b="1" dirty="0">
              <a:solidFill>
                <a:srgbClr val="2A2A8C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246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7763" y="-25400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9" y="161103"/>
            <a:ext cx="208823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Признаки критического мышления</a:t>
            </a:r>
            <a:endParaRPr lang="ru-RU" sz="2400" b="1" dirty="0">
              <a:latin typeface="+mj-lt"/>
              <a:ea typeface="Meiryo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3" y="3618956"/>
            <a:ext cx="2276475" cy="3035300"/>
          </a:xfrm>
          <a:prstGeom prst="ellipse">
            <a:avLst/>
          </a:prstGeom>
          <a:ln w="25400"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092225" y="140876"/>
            <a:ext cx="49919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Критическое мышление самостоятельно.</a:t>
            </a:r>
            <a:endParaRPr lang="ru-RU" sz="2000" b="1" dirty="0">
              <a:solidFill>
                <a:srgbClr val="2A2A8C"/>
              </a:solidFill>
              <a:latin typeface="+mj-lt"/>
              <a:ea typeface="Meiryo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80348" y="750105"/>
            <a:ext cx="47168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ea typeface="Meiryo" pitchFamily="34" charset="-128"/>
              </a:rPr>
              <a:t>Критически мыслящий человек что-то утверждает, даёт оценки, высказывает идеи независимо от других людей.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5615" y="1743836"/>
            <a:ext cx="70567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Информация – не цель, а отправная точка мышления.</a:t>
            </a:r>
            <a:endParaRPr lang="ru-RU" sz="2000" b="1" dirty="0">
              <a:solidFill>
                <a:srgbClr val="2A2A8C"/>
              </a:solidFill>
              <a:latin typeface="+mj-lt"/>
              <a:ea typeface="Meiryo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25973" y="2224290"/>
            <a:ext cx="70920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ea typeface="Meiryo" pitchFamily="34" charset="-128"/>
              </a:rPr>
              <a:t>Критически мыслящий человек </a:t>
            </a:r>
            <a:r>
              <a:rPr lang="ru-RU" sz="1600" b="1" dirty="0" smtClean="0">
                <a:ea typeface="Meiryo" pitchFamily="34" charset="-128"/>
              </a:rPr>
              <a:t>знает, с какой целью он ищет информацию. </a:t>
            </a:r>
            <a:endParaRPr lang="ru-RU" sz="1600" b="1" dirty="0">
              <a:ea typeface="Meiryo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3003403"/>
            <a:ext cx="69127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Цель мышления – решение какой-либо проблемы.</a:t>
            </a:r>
            <a:endParaRPr lang="ru-RU" sz="2000" b="1" dirty="0">
              <a:solidFill>
                <a:srgbClr val="2A2A8C"/>
              </a:solidFill>
              <a:latin typeface="+mj-lt"/>
              <a:ea typeface="Meiryo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80346" y="3415569"/>
            <a:ext cx="64439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ea typeface="Meiryo" pitchFamily="34" charset="-128"/>
              </a:rPr>
              <a:t>Критически мыслящий человек </a:t>
            </a:r>
            <a:r>
              <a:rPr lang="ru-RU" sz="1600" b="1" dirty="0" smtClean="0">
                <a:ea typeface="Meiryo" pitchFamily="34" charset="-128"/>
              </a:rPr>
              <a:t>видит проблемы, которые необходимо решить и умеет их чётко сформулировать.</a:t>
            </a:r>
            <a:endParaRPr lang="ru-RU" sz="1600" b="1" dirty="0">
              <a:ea typeface="Meiryo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9982" y="4064297"/>
            <a:ext cx="57962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Стремление к убедительной аргументации.</a:t>
            </a:r>
            <a:endParaRPr lang="ru-RU" sz="2000" b="1" dirty="0">
              <a:solidFill>
                <a:srgbClr val="2A2A8C"/>
              </a:solidFill>
              <a:latin typeface="+mj-lt"/>
              <a:ea typeface="Meiryo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80348" y="4409023"/>
            <a:ext cx="47168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ea typeface="Meiryo" pitchFamily="34" charset="-128"/>
              </a:rPr>
              <a:t>Критически мыслящий человек </a:t>
            </a:r>
            <a:r>
              <a:rPr lang="ru-RU" sz="1600" b="1" dirty="0" smtClean="0">
                <a:ea typeface="Meiryo" pitchFamily="34" charset="-128"/>
              </a:rPr>
              <a:t>не принимает на веру бездоказательные утверждения.</a:t>
            </a:r>
            <a:endParaRPr lang="ru-RU" sz="1600" b="1" dirty="0">
              <a:ea typeface="Meiryo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9020" y="5136606"/>
            <a:ext cx="47281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Критическое мышление социально.</a:t>
            </a:r>
            <a:endParaRPr lang="ru-RU" sz="2000" b="1" dirty="0">
              <a:solidFill>
                <a:srgbClr val="2A2A8C"/>
              </a:solidFill>
              <a:latin typeface="+mj-lt"/>
              <a:ea typeface="Meiryo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56591" y="5557804"/>
            <a:ext cx="549105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ea typeface="Meiryo" pitchFamily="34" charset="-128"/>
              </a:rPr>
              <a:t>Критически мыслящий человек </a:t>
            </a:r>
            <a:r>
              <a:rPr lang="ru-RU" sz="1600" b="1" dirty="0" smtClean="0">
                <a:ea typeface="Meiryo" pitchFamily="34" charset="-128"/>
              </a:rPr>
              <a:t>аргументирует свои утверждения и готов слушать аргументы других.</a:t>
            </a:r>
            <a:endParaRPr lang="ru-RU" sz="1600" b="1" dirty="0">
              <a:ea typeface="Meiryo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643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7762" y="-141004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7763" y="20992"/>
            <a:ext cx="187262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Урок развития критического мышления</a:t>
            </a:r>
            <a:endParaRPr lang="ru-RU" sz="2000" b="1" dirty="0">
              <a:latin typeface="+mj-lt"/>
              <a:ea typeface="Meiryo" pitchFamily="34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7" y="3022976"/>
            <a:ext cx="2665583" cy="3554113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958537" y="228703"/>
            <a:ext cx="2413936" cy="3111935"/>
            <a:chOff x="2288833" y="371782"/>
            <a:chExt cx="1704975" cy="151922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834" y="37178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288833" y="1544757"/>
              <a:ext cx="17049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Аргументируем выводы</a:t>
              </a:r>
              <a:endParaRPr lang="ru-RU" sz="1200" dirty="0"/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889220" y="3634893"/>
            <a:ext cx="2386636" cy="2818904"/>
            <a:chOff x="136108" y="2999262"/>
            <a:chExt cx="1668276" cy="151536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9" y="299926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136108" y="4168382"/>
              <a:ext cx="16682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Сами формулируем проблему</a:t>
              </a:r>
              <a:endParaRPr lang="ru-RU" sz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15616" y="764705"/>
            <a:ext cx="2077309" cy="2575934"/>
            <a:chOff x="588544" y="1227325"/>
            <a:chExt cx="1477775" cy="151729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45" y="1227325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588544" y="2398373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Анализируем информацию</a:t>
              </a:r>
              <a:endParaRPr lang="ru-RU" sz="1200" dirty="0"/>
            </a:p>
          </p:txBody>
        </p:sp>
      </p:grpSp>
      <p:grpSp>
        <p:nvGrpSpPr>
          <p:cNvPr id="6" name="Группа 6"/>
          <p:cNvGrpSpPr/>
          <p:nvPr/>
        </p:nvGrpSpPr>
        <p:grpSpPr>
          <a:xfrm>
            <a:off x="5531532" y="1344542"/>
            <a:ext cx="1944005" cy="2546055"/>
            <a:chOff x="4107749" y="1227325"/>
            <a:chExt cx="1477775" cy="151729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50" y="1227325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4107749" y="2398373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Выслушиваем мнения других</a:t>
              </a:r>
              <a:endParaRPr lang="ru-RU" sz="1200" dirty="0"/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5624120" y="4005064"/>
            <a:ext cx="1971037" cy="2764574"/>
            <a:chOff x="4598287" y="2999262"/>
            <a:chExt cx="1477775" cy="1515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299926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4598287" y="4168382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Обсуждаем результаты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0918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581371"/>
              </p:ext>
            </p:extLst>
          </p:nvPr>
        </p:nvGraphicFramePr>
        <p:xfrm>
          <a:off x="10115" y="0"/>
          <a:ext cx="9170397" cy="6644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661"/>
                <a:gridCol w="2808312"/>
                <a:gridCol w="3816424"/>
              </a:tblGrid>
              <a:tr h="7540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+mj-lt"/>
                        </a:rPr>
                        <a:t>Стратегии технологии развития критического мышления</a:t>
                      </a:r>
                      <a:endParaRPr lang="ru-RU" sz="2700" dirty="0">
                        <a:latin typeface="+mj-lt"/>
                      </a:endParaRPr>
                    </a:p>
                  </a:txBody>
                  <a:tcPr marT="60960" marB="609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0BE5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0BE5C1"/>
                    </a:solidFill>
                  </a:tcPr>
                </a:tc>
              </a:tr>
              <a:tr h="61469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0" kern="1200" dirty="0" smtClean="0">
                          <a:solidFill>
                            <a:srgbClr val="2A2A8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Стадия вызова</a:t>
                      </a:r>
                      <a:endParaRPr lang="ru-RU" sz="3200" b="1" i="0" dirty="0">
                        <a:solidFill>
                          <a:srgbClr val="2A2A8C"/>
                        </a:solidFill>
                        <a:latin typeface="+mj-lt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2A2A8C"/>
                          </a:solidFill>
                          <a:latin typeface="+mj-lt"/>
                        </a:rPr>
                        <a:t>Стадия осмысления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2A2A8C"/>
                          </a:solidFill>
                          <a:latin typeface="+mj-lt"/>
                        </a:rPr>
                        <a:t>Стадия рефлексии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02912">
                <a:tc>
                  <a:txBody>
                    <a:bodyPr/>
                    <a:lstStyle/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Инвентаризация 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Верите ли вы…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Ключевые слова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Читаю – думаю 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Кластер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Таблица ЗХУ</a:t>
                      </a:r>
                    </a:p>
                    <a:p>
                      <a:endParaRPr lang="ru-RU" sz="1900" dirty="0">
                        <a:latin typeface="+mn-lt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ИНСЕРТ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Заполнение таблиц 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Дневник двойной записи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Эффективная лекция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«Тонкие» и «толстые» вопросы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Зигзаг (мозаика)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Фишбоун (рыбья кость)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Поиск в тексте ответов на вопросы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Кубик и </a:t>
                      </a:r>
                      <a:r>
                        <a:rPr lang="ru-RU" sz="1900" baseline="0" dirty="0" smtClean="0">
                          <a:latin typeface="+mn-lt"/>
                        </a:rPr>
                        <a:t> Ромашка, </a:t>
                      </a:r>
                      <a:r>
                        <a:rPr lang="ru-RU" sz="1900" dirty="0" err="1" smtClean="0">
                          <a:latin typeface="+mn-lt"/>
                        </a:rPr>
                        <a:t>Блума</a:t>
                      </a:r>
                      <a:endParaRPr lang="ru-RU" sz="1900" dirty="0" smtClean="0">
                        <a:latin typeface="+mn-lt"/>
                      </a:endParaRPr>
                    </a:p>
                    <a:p>
                      <a:endParaRPr lang="ru-RU" sz="1900" dirty="0">
                        <a:latin typeface="+mn-lt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Ответы на вопросы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Синквейн, диаманта, хайку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Таблицы, кластеры, фишбоуны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Возврат к ключевым словам, верным и неверным утверждениям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Последнее слово за мной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Перекрёстная дискуссия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Общая полемика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Десятиминутное сочинение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Выходная карта</a:t>
                      </a:r>
                    </a:p>
                    <a:p>
                      <a:pPr marL="3619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900" dirty="0" smtClean="0">
                          <a:latin typeface="+mn-lt"/>
                        </a:rPr>
                        <a:t>Применение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BE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3754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7762" y="-141004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7763" y="20992"/>
            <a:ext cx="187262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Урок развития критического мышления</a:t>
            </a:r>
            <a:endParaRPr lang="ru-RU" sz="2000" b="1" dirty="0">
              <a:latin typeface="+mj-lt"/>
              <a:ea typeface="Meiryo" pitchFamily="34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7" y="3022976"/>
            <a:ext cx="2665583" cy="3554113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958537" y="228703"/>
            <a:ext cx="2413936" cy="3111935"/>
            <a:chOff x="2288833" y="371782"/>
            <a:chExt cx="1704975" cy="151922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834" y="37178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288833" y="1544757"/>
              <a:ext cx="17049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Аргументируем выводы</a:t>
              </a:r>
              <a:endParaRPr lang="ru-RU" sz="1200" dirty="0"/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889220" y="3634893"/>
            <a:ext cx="2386636" cy="2818904"/>
            <a:chOff x="136108" y="2999262"/>
            <a:chExt cx="1668276" cy="151536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9" y="299926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136108" y="4168382"/>
              <a:ext cx="16682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Сами формулируем проблему</a:t>
              </a:r>
              <a:endParaRPr lang="ru-RU" sz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15616" y="764705"/>
            <a:ext cx="2077309" cy="2575934"/>
            <a:chOff x="588544" y="1227325"/>
            <a:chExt cx="1477775" cy="151729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45" y="1227325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588544" y="2398373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Анализируем информацию</a:t>
              </a:r>
              <a:endParaRPr lang="ru-RU" sz="1200" dirty="0"/>
            </a:p>
          </p:txBody>
        </p:sp>
      </p:grpSp>
      <p:grpSp>
        <p:nvGrpSpPr>
          <p:cNvPr id="6" name="Группа 6"/>
          <p:cNvGrpSpPr/>
          <p:nvPr/>
        </p:nvGrpSpPr>
        <p:grpSpPr>
          <a:xfrm>
            <a:off x="5531532" y="1344542"/>
            <a:ext cx="1944005" cy="2546055"/>
            <a:chOff x="4107749" y="1227325"/>
            <a:chExt cx="1477775" cy="151729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50" y="1227325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4107749" y="2398373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Выслушиваем мнения других</a:t>
              </a:r>
              <a:endParaRPr lang="ru-RU" sz="1200" dirty="0"/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5624120" y="4005064"/>
            <a:ext cx="1971037" cy="2764574"/>
            <a:chOff x="4598287" y="2999262"/>
            <a:chExt cx="1477775" cy="1515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2999262"/>
              <a:ext cx="1172975" cy="1172975"/>
            </a:xfrm>
            <a:prstGeom prst="ellipse">
              <a:avLst/>
            </a:prstGeom>
            <a:ln w="9525">
              <a:solidFill>
                <a:srgbClr val="0BE5C1"/>
              </a:solidFill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4598287" y="4168382"/>
              <a:ext cx="14777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Обсуждаем результаты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0918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33CC"/>
                </a:solidFill>
              </a:rPr>
              <a:t>Изменения </a:t>
            </a:r>
            <a:r>
              <a:rPr lang="ru-RU" altLang="ru-RU" sz="2000" b="1" dirty="0" smtClean="0">
                <a:solidFill>
                  <a:srgbClr val="0033CC"/>
                </a:solidFill>
              </a:rPr>
              <a:t> в </a:t>
            </a:r>
            <a:r>
              <a:rPr lang="ru-RU" altLang="ru-RU" sz="2000" b="1" dirty="0" smtClean="0">
                <a:solidFill>
                  <a:srgbClr val="0033CC"/>
                </a:solidFill>
              </a:rPr>
              <a:t>таксономии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219200" y="1295400"/>
          <a:ext cx="281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067288388"/>
              </p:ext>
            </p:extLst>
          </p:nvPr>
        </p:nvGraphicFramePr>
        <p:xfrm>
          <a:off x="5410200" y="1329816"/>
          <a:ext cx="2474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4392564" y="1371600"/>
            <a:ext cx="609600" cy="33528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Picture 2" descr="http://e-ved.kz/pluginfile.php/128/block_html/content/%D1%87%D0%B5%D0%BB%D0%BE%D0%B2%D0%B5%D1%87%D0%B5%D0%BA.jpg"/>
          <p:cNvSpPr>
            <a:spLocks noChangeAspect="1" noChangeArrowheads="1"/>
          </p:cNvSpPr>
          <p:nvPr/>
        </p:nvSpPr>
        <p:spPr bwMode="auto">
          <a:xfrm>
            <a:off x="4114800" y="4343400"/>
            <a:ext cx="1162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504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Конструктор целей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7"/>
            <a:ext cx="6984776" cy="28083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Схема обучения </a:t>
            </a:r>
          </a:p>
          <a:p>
            <a:r>
              <a:rPr lang="ru-RU" dirty="0" smtClean="0"/>
              <a:t>«Ученики смогут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глагол - действие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, используя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ru-RU" dirty="0" smtClean="0">
                <a:solidFill>
                  <a:srgbClr val="7030A0"/>
                </a:solidFill>
              </a:rPr>
              <a:t>ресурсы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и создать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dirty="0" smtClean="0">
                <a:solidFill>
                  <a:srgbClr val="00B050"/>
                </a:solidFill>
              </a:rPr>
              <a:t>продукт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в группах по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количество человек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441680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Глагол – действие </a:t>
            </a:r>
            <a:r>
              <a:rPr lang="ru-RU" sz="2000" dirty="0"/>
              <a:t>соответствует измерению «Когнитивный процесс» в таксономии </a:t>
            </a:r>
            <a:r>
              <a:rPr lang="ru-RU" sz="2000" dirty="0" err="1"/>
              <a:t>Блума</a:t>
            </a:r>
            <a:r>
              <a:rPr lang="ru-RU" sz="2000" dirty="0"/>
              <a:t> (см таблицу глаголов)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Объект </a:t>
            </a:r>
            <a:r>
              <a:rPr lang="ru-RU" sz="2000" dirty="0"/>
              <a:t>обычно описывает знание, которое студенты должны получить или создать, чаще всего выраженное существительным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Ресурсы </a:t>
            </a:r>
            <a:r>
              <a:rPr lang="ru-RU" sz="2000" dirty="0"/>
              <a:t>– описывают, чем пользуются ученики, с помощью чего они делают 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Продукт</a:t>
            </a:r>
            <a:r>
              <a:rPr lang="ru-RU" sz="2000" dirty="0"/>
              <a:t> – материальный объект (результат), который </a:t>
            </a:r>
            <a:r>
              <a:rPr lang="ru-RU" sz="2000" dirty="0" err="1"/>
              <a:t>учениеи</a:t>
            </a:r>
            <a:r>
              <a:rPr lang="ru-RU" sz="2000" dirty="0"/>
              <a:t> должны создать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465</Words>
  <Application>Microsoft Office PowerPoint</Application>
  <PresentationFormat>Экран (4:3)</PresentationFormat>
  <Paragraphs>98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Технология развития критического мышления</vt:lpstr>
      <vt:lpstr>Слайд 2</vt:lpstr>
      <vt:lpstr>Слайд 3</vt:lpstr>
      <vt:lpstr>Слайд 4</vt:lpstr>
      <vt:lpstr>Слайд 5</vt:lpstr>
      <vt:lpstr>Слайд 6</vt:lpstr>
      <vt:lpstr>Слайд 7</vt:lpstr>
      <vt:lpstr>Изменения  в таксономии</vt:lpstr>
      <vt:lpstr>Конструктор целей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Прорывные компетенции критического мышления</vt:lpstr>
      <vt:lpstr>Приемы ТРКМ</vt:lpstr>
      <vt:lpstr>Слайд 19</vt:lpstr>
      <vt:lpstr>Мышление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2016-11-23T07:59:03Z</dcterms:created>
  <dcterms:modified xsi:type="dcterms:W3CDTF">2016-11-23T08:31:22Z</dcterms:modified>
</cp:coreProperties>
</file>